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3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1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D7DAD-669F-43CF-B168-31272EFA5118}" type="datetimeFigureOut">
              <a:rPr lang="pt-PT" smtClean="0"/>
              <a:t>16/01/2025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2ADFC-03AC-4E7C-B762-88B772632C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253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66D6C-699E-45CA-86D3-008A8FC27141}" type="datetime1">
              <a:rPr lang="pt-PT" smtClean="0"/>
              <a:t>16/01/2025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01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0E5-1DA8-446B-81CF-E4618B03D42C}" type="datetime1">
              <a:rPr lang="pt-PT" smtClean="0"/>
              <a:t>16/01/2025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95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85F-7E0F-47E8-9C94-2229C94A6E9B}" type="datetime1">
              <a:rPr lang="pt-PT" smtClean="0"/>
              <a:t>16/01/2025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047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853E-B9E5-4EB5-9F04-7610889E3EAF}" type="datetime1">
              <a:rPr lang="pt-PT" smtClean="0"/>
              <a:t>16/01/2025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748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5BDC-D7C9-4281-AE6B-6860A8AC7A37}" type="datetime1">
              <a:rPr lang="pt-PT" smtClean="0"/>
              <a:t>16/01/2025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09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7EF7F-47F7-4CCA-B4BE-7F89C78151AE}" type="datetime1">
              <a:rPr lang="pt-PT" smtClean="0"/>
              <a:t>16/01/2025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535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EE36-AE67-430D-BB76-80CFFC3E5FBC}" type="datetime1">
              <a:rPr lang="pt-PT" smtClean="0"/>
              <a:t>16/01/2025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204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26F5-3CAE-4B39-B518-12BDB630D130}" type="datetime1">
              <a:rPr lang="pt-PT" smtClean="0"/>
              <a:t>16/01/2025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47139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3454-763C-46F1-8BF3-9AEBE91C060E}" type="datetime1">
              <a:rPr lang="pt-PT" smtClean="0"/>
              <a:t>16/01/2025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8847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689740D-5C1B-407A-AAA4-75F904383D5F}" type="datetime1">
              <a:rPr lang="pt-PT" smtClean="0"/>
              <a:t>16/01/2025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408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B543-62C9-4965-BC90-048612CA2FCF}" type="datetime1">
              <a:rPr lang="pt-PT" smtClean="0"/>
              <a:t>16/01/2025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795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4B4E31-A513-4D39-9BA2-ED9AA0FB5399}" type="datetime1">
              <a:rPr lang="pt-PT" smtClean="0"/>
              <a:t>16/01/2025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BD53953-3363-4BB2-8EC3-694095E78948}" type="slidenum">
              <a:rPr lang="pt-PT" smtClean="0"/>
              <a:t>‹nº›</a:t>
            </a:fld>
            <a:endParaRPr lang="pt-P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042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77133" cy="69723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174287" y="348313"/>
            <a:ext cx="6705395" cy="584775"/>
          </a:xfrm>
          <a:prstGeom prst="rect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/>
              <a:t>O   É- PORTEFÓLIO</a:t>
            </a:r>
            <a:endParaRPr lang="pt-PT" sz="3200" b="1" dirty="0"/>
          </a:p>
        </p:txBody>
      </p:sp>
      <p:sp>
        <p:nvSpPr>
          <p:cNvPr id="4" name="Retângulo 3"/>
          <p:cNvSpPr/>
          <p:nvPr/>
        </p:nvSpPr>
        <p:spPr>
          <a:xfrm>
            <a:off x="3152824" y="1809393"/>
            <a:ext cx="4966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https://www.youtube.com/watch?v=JbcGMyi_V5U</a:t>
            </a:r>
          </a:p>
        </p:txBody>
      </p:sp>
      <p:sp>
        <p:nvSpPr>
          <p:cNvPr id="7" name="Retângulo 6"/>
          <p:cNvSpPr/>
          <p:nvPr/>
        </p:nvSpPr>
        <p:spPr>
          <a:xfrm>
            <a:off x="3657557" y="2479706"/>
            <a:ext cx="34422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https://portfolio-tma.webnode.pt/</a:t>
            </a:r>
          </a:p>
        </p:txBody>
      </p:sp>
      <p:sp>
        <p:nvSpPr>
          <p:cNvPr id="2" name="Retângulo 1"/>
          <p:cNvSpPr/>
          <p:nvPr/>
        </p:nvSpPr>
        <p:spPr>
          <a:xfrm>
            <a:off x="2006669" y="3906485"/>
            <a:ext cx="4930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https://www.youtube.com/watch?v=eUnJS1NFbos</a:t>
            </a:r>
          </a:p>
        </p:txBody>
      </p:sp>
      <p:sp>
        <p:nvSpPr>
          <p:cNvPr id="6" name="Retângulo 5"/>
          <p:cNvSpPr/>
          <p:nvPr/>
        </p:nvSpPr>
        <p:spPr>
          <a:xfrm>
            <a:off x="1621220" y="448314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dirty="0" err="1"/>
              <a:t>Wix</a:t>
            </a:r>
            <a:r>
              <a:rPr lang="pt-PT" dirty="0"/>
              <a:t> Website Tutorial 2024 (Guia Completo Para Iniciantes) | Português</a:t>
            </a:r>
          </a:p>
        </p:txBody>
      </p:sp>
      <p:sp>
        <p:nvSpPr>
          <p:cNvPr id="8" name="Retângulo 7"/>
          <p:cNvSpPr/>
          <p:nvPr/>
        </p:nvSpPr>
        <p:spPr>
          <a:xfrm>
            <a:off x="1621220" y="5430453"/>
            <a:ext cx="4971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https://www.youtube.com/watch?v=PR6xfz6Mwec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270234" y="3381703"/>
            <a:ext cx="4177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Tutorial</a:t>
            </a:r>
            <a:endParaRPr lang="pt-PT" dirty="0"/>
          </a:p>
        </p:txBody>
      </p:sp>
      <p:sp>
        <p:nvSpPr>
          <p:cNvPr id="10" name="Retângulo 9"/>
          <p:cNvSpPr/>
          <p:nvPr/>
        </p:nvSpPr>
        <p:spPr>
          <a:xfrm>
            <a:off x="1510614" y="6177000"/>
            <a:ext cx="50821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https://www.youtube.com/watch?v=Q_VqpNWt0fw</a:t>
            </a:r>
          </a:p>
        </p:txBody>
      </p:sp>
    </p:spTree>
    <p:extLst>
      <p:ext uri="{BB962C8B-B14F-4D97-AF65-F5344CB8AC3E}">
        <p14:creationId xmlns:p14="http://schemas.microsoft.com/office/powerpoint/2010/main" val="134103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57150"/>
            <a:ext cx="12192000" cy="6972300"/>
          </a:xfrm>
          <a:prstGeom prst="rect">
            <a:avLst/>
          </a:prstGeom>
        </p:spPr>
      </p:pic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2</a:t>
            </a:fld>
            <a:endParaRPr lang="pt-PT"/>
          </a:p>
        </p:txBody>
      </p:sp>
      <p:sp>
        <p:nvSpPr>
          <p:cNvPr id="4" name="Retângulo 3"/>
          <p:cNvSpPr/>
          <p:nvPr/>
        </p:nvSpPr>
        <p:spPr>
          <a:xfrm>
            <a:off x="827691" y="1778224"/>
            <a:ext cx="10515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PT" sz="2000" dirty="0" smtClean="0"/>
              <a:t>O </a:t>
            </a:r>
            <a:r>
              <a:rPr lang="pt-PT" sz="2000" dirty="0"/>
              <a:t>e-Portefólio permite o registo da aprendizagem num período de tempo, dando visibilidade às evidências do trabalho realizado.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PT" sz="2000" dirty="0" smtClean="0"/>
              <a:t>Constitui </a:t>
            </a:r>
            <a:r>
              <a:rPr lang="pt-PT" sz="2000" dirty="0"/>
              <a:t>um meio para a autorreflexão e autoavaliação do desenvolvimento pessoal. </a:t>
            </a:r>
            <a:endParaRPr lang="pt-PT" sz="2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PT" sz="2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PT" sz="2000" dirty="0" smtClean="0"/>
              <a:t>Permite </a:t>
            </a:r>
            <a:r>
              <a:rPr lang="pt-PT" sz="2000" dirty="0"/>
              <a:t>estimular um envolvimento ativo na aprendizagem e uma forma de autodescoberta e construção da confiança em si mesmo. </a:t>
            </a:r>
            <a:endParaRPr lang="pt-PT" sz="2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PT" sz="2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PT" sz="2000" dirty="0" smtClean="0"/>
              <a:t>Requer </a:t>
            </a:r>
            <a:r>
              <a:rPr lang="pt-PT" sz="2000" dirty="0"/>
              <a:t>um exercício de organização e estruturação do pensamento e dos artefactos produzidos</a:t>
            </a:r>
            <a:r>
              <a:rPr lang="pt-PT" sz="2000" dirty="0" smtClean="0"/>
              <a:t>.</a:t>
            </a:r>
          </a:p>
          <a:p>
            <a:endParaRPr lang="pt-PT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PT" sz="2000" dirty="0"/>
              <a:t>O e-Portefólio deve ser criado no início do curso, com a apresentação do participante e deve ser atualizado ao longo dos tópicos do curso e da sua jornada de aprendizagem. </a:t>
            </a:r>
            <a:endParaRPr lang="pt-PT" sz="2000" dirty="0" smtClean="0"/>
          </a:p>
          <a:p>
            <a:endParaRPr lang="pt-PT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PT" sz="2000" dirty="0" smtClean="0"/>
              <a:t>A </a:t>
            </a:r>
            <a:r>
              <a:rPr lang="pt-PT" sz="2000" dirty="0"/>
              <a:t>ferramenta a utilizar para a criação do e-Portefólio será da livre escolha do participante.</a:t>
            </a:r>
          </a:p>
        </p:txBody>
      </p:sp>
      <p:sp>
        <p:nvSpPr>
          <p:cNvPr id="5" name="Retângulo 4"/>
          <p:cNvSpPr/>
          <p:nvPr/>
        </p:nvSpPr>
        <p:spPr>
          <a:xfrm>
            <a:off x="4434364" y="761265"/>
            <a:ext cx="28884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4400" dirty="0"/>
              <a:t>e-Portefólio</a:t>
            </a:r>
          </a:p>
        </p:txBody>
      </p:sp>
    </p:spTree>
    <p:extLst>
      <p:ext uri="{BB962C8B-B14F-4D97-AF65-F5344CB8AC3E}">
        <p14:creationId xmlns:p14="http://schemas.microsoft.com/office/powerpoint/2010/main" val="398533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4300"/>
            <a:ext cx="12192000" cy="6972300"/>
          </a:xfrm>
          <a:prstGeom prst="rect">
            <a:avLst/>
          </a:prstGeom>
        </p:spPr>
      </p:pic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3</a:t>
            </a:fld>
            <a:endParaRPr lang="pt-PT"/>
          </a:p>
        </p:txBody>
      </p:sp>
      <p:sp>
        <p:nvSpPr>
          <p:cNvPr id="3" name="Retângulo 2"/>
          <p:cNvSpPr/>
          <p:nvPr/>
        </p:nvSpPr>
        <p:spPr>
          <a:xfrm>
            <a:off x="993228" y="1789387"/>
            <a:ext cx="95632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dirty="0" smtClean="0"/>
              <a:t>Cada </a:t>
            </a:r>
            <a:r>
              <a:rPr lang="pt-PT" dirty="0"/>
              <a:t>participante deve criar e publicar o seu </a:t>
            </a:r>
            <a:r>
              <a:rPr lang="pt-PT" dirty="0" smtClean="0"/>
              <a:t>e-Portefólio.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PT" dirty="0" smtClean="0"/>
          </a:p>
          <a:p>
            <a:pPr algn="just"/>
            <a:endParaRPr lang="pt-PT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dirty="0"/>
              <a:t>No e-Portefólio deverão estar reunidos todos os trabalhos realizados ao </a:t>
            </a:r>
            <a:r>
              <a:rPr lang="pt-PT" dirty="0" smtClean="0"/>
              <a:t>longo da unidade curricular, </a:t>
            </a:r>
            <a:r>
              <a:rPr lang="pt-PT" dirty="0"/>
              <a:t>de acordo com as orientações descritas nas atividades de </a:t>
            </a:r>
            <a:r>
              <a:rPr lang="pt-PT" dirty="0" smtClean="0"/>
              <a:t>cada tópico</a:t>
            </a:r>
            <a:r>
              <a:rPr lang="pt-PT" dirty="0"/>
              <a:t>. </a:t>
            </a:r>
            <a:endParaRPr lang="pt-PT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PT" dirty="0" smtClean="0"/>
          </a:p>
          <a:p>
            <a:pPr algn="just"/>
            <a:endParaRPr lang="pt-PT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dirty="0" smtClean="0"/>
              <a:t>Poderá </a:t>
            </a:r>
            <a:r>
              <a:rPr lang="pt-PT" dirty="0"/>
              <a:t>incluir fichas de atividade, imagens e/ou vídeos dos produtos </a:t>
            </a:r>
            <a:r>
              <a:rPr lang="pt-PT" dirty="0" smtClean="0"/>
              <a:t>de apoio </a:t>
            </a:r>
            <a:r>
              <a:rPr lang="pt-PT" dirty="0"/>
              <a:t>construídos e outros comentários e reflexões</a:t>
            </a:r>
            <a:r>
              <a:rPr lang="pt-PT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PT" dirty="0" smtClean="0"/>
          </a:p>
          <a:p>
            <a:pPr algn="just"/>
            <a:endParaRPr lang="pt-PT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PT" dirty="0"/>
              <a:t>Deverá estar organizado de forma clara, estruturando-o por tópicos e identificando </a:t>
            </a:r>
            <a:r>
              <a:rPr lang="pt-PT" dirty="0" smtClean="0"/>
              <a:t>os trabalho.</a:t>
            </a:r>
            <a:endParaRPr lang="pt-PT" dirty="0"/>
          </a:p>
        </p:txBody>
      </p:sp>
      <p:sp>
        <p:nvSpPr>
          <p:cNvPr id="4" name="Retângulo 3"/>
          <p:cNvSpPr/>
          <p:nvPr/>
        </p:nvSpPr>
        <p:spPr>
          <a:xfrm>
            <a:off x="1477480" y="878959"/>
            <a:ext cx="51667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3200" dirty="0"/>
              <a:t>Como organizar o e-Portefólio</a:t>
            </a:r>
          </a:p>
        </p:txBody>
      </p:sp>
    </p:spTree>
    <p:extLst>
      <p:ext uri="{BB962C8B-B14F-4D97-AF65-F5344CB8AC3E}">
        <p14:creationId xmlns:p14="http://schemas.microsoft.com/office/powerpoint/2010/main" val="178669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57150"/>
            <a:ext cx="12192000" cy="6972300"/>
          </a:xfrm>
          <a:prstGeom prst="rect">
            <a:avLst/>
          </a:prstGeom>
        </p:spPr>
      </p:pic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3953-3363-4BB2-8EC3-694095E78948}" type="slidenum">
              <a:rPr lang="pt-PT" smtClean="0"/>
              <a:t>4</a:t>
            </a:fld>
            <a:endParaRPr lang="pt-PT"/>
          </a:p>
        </p:txBody>
      </p:sp>
      <p:sp>
        <p:nvSpPr>
          <p:cNvPr id="3" name="CaixaDeTexto 2"/>
          <p:cNvSpPr txBox="1"/>
          <p:nvPr/>
        </p:nvSpPr>
        <p:spPr>
          <a:xfrm>
            <a:off x="2740759" y="995749"/>
            <a:ext cx="3989373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400" dirty="0" smtClean="0"/>
              <a:t>PLATAFORMAS</a:t>
            </a:r>
            <a:endParaRPr lang="pt-PT" sz="2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221263" y="1884583"/>
            <a:ext cx="54540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dirty="0" smtClean="0"/>
              <a:t>webnode.pt</a:t>
            </a:r>
          </a:p>
          <a:p>
            <a:r>
              <a:rPr lang="pt-PT" sz="4000" dirty="0" smtClean="0"/>
              <a:t>wixsite.com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940560" y="3707879"/>
            <a:ext cx="939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070" y="4626927"/>
            <a:ext cx="994410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73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tiva">
  <a:themeElements>
    <a:clrScheme name="Retrospe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3432</TotalTime>
  <Words>229</Words>
  <Application>Microsoft Office PowerPoint</Application>
  <PresentationFormat>Ecrã Panorâmico</PresentationFormat>
  <Paragraphs>36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Wingdings</vt:lpstr>
      <vt:lpstr>Retrospetiva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Currículo e teorias curriculares</dc:title>
  <dc:creator>Utilizador</dc:creator>
  <cp:lastModifiedBy>Conta Microsoft</cp:lastModifiedBy>
  <cp:revision>218</cp:revision>
  <dcterms:created xsi:type="dcterms:W3CDTF">2022-10-28T17:33:14Z</dcterms:created>
  <dcterms:modified xsi:type="dcterms:W3CDTF">2025-01-16T20:57:13Z</dcterms:modified>
</cp:coreProperties>
</file>